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9" r:id="rId3"/>
    <p:sldId id="270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CC163-905B-4619-A6D7-11B28DB0C1F1}" type="datetimeFigureOut">
              <a:rPr lang="it-IT" smtClean="0"/>
              <a:t>09/03/2021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9165F-ABAB-47BA-B684-A89A00E0C43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018335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CC163-905B-4619-A6D7-11B28DB0C1F1}" type="datetimeFigureOut">
              <a:rPr lang="it-IT" smtClean="0"/>
              <a:t>09/03/2021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9165F-ABAB-47BA-B684-A89A00E0C43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58928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CC163-905B-4619-A6D7-11B28DB0C1F1}" type="datetimeFigureOut">
              <a:rPr lang="it-IT" smtClean="0"/>
              <a:t>09/03/2021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9165F-ABAB-47BA-B684-A89A00E0C43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718236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CC163-905B-4619-A6D7-11B28DB0C1F1}" type="datetimeFigureOut">
              <a:rPr lang="it-IT" smtClean="0"/>
              <a:t>09/03/2021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9165F-ABAB-47BA-B684-A89A00E0C43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713739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CC163-905B-4619-A6D7-11B28DB0C1F1}" type="datetimeFigureOut">
              <a:rPr lang="it-IT" smtClean="0"/>
              <a:t>09/03/2021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9165F-ABAB-47BA-B684-A89A00E0C43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551335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CC163-905B-4619-A6D7-11B28DB0C1F1}" type="datetimeFigureOut">
              <a:rPr lang="it-IT" smtClean="0"/>
              <a:t>09/03/2021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9165F-ABAB-47BA-B684-A89A00E0C43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713787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CC163-905B-4619-A6D7-11B28DB0C1F1}" type="datetimeFigureOut">
              <a:rPr lang="it-IT" smtClean="0"/>
              <a:t>09/03/2021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9165F-ABAB-47BA-B684-A89A00E0C43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672070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CC163-905B-4619-A6D7-11B28DB0C1F1}" type="datetimeFigureOut">
              <a:rPr lang="it-IT" smtClean="0"/>
              <a:t>09/03/2021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9165F-ABAB-47BA-B684-A89A00E0C43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09538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CC163-905B-4619-A6D7-11B28DB0C1F1}" type="datetimeFigureOut">
              <a:rPr lang="it-IT" smtClean="0"/>
              <a:t>09/03/2021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9165F-ABAB-47BA-B684-A89A00E0C43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117470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CC163-905B-4619-A6D7-11B28DB0C1F1}" type="datetimeFigureOut">
              <a:rPr lang="it-IT" smtClean="0"/>
              <a:t>09/03/2021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9165F-ABAB-47BA-B684-A89A00E0C43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500739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CC163-905B-4619-A6D7-11B28DB0C1F1}" type="datetimeFigureOut">
              <a:rPr lang="it-IT" smtClean="0"/>
              <a:t>09/03/2021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9165F-ABAB-47BA-B684-A89A00E0C43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742895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6CC163-905B-4619-A6D7-11B28DB0C1F1}" type="datetimeFigureOut">
              <a:rPr lang="it-IT" smtClean="0"/>
              <a:t>09/03/2021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49165F-ABAB-47BA-B684-A89A00E0C43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12530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f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678745" y="447113"/>
            <a:ext cx="9130748" cy="766225"/>
          </a:xfrm>
        </p:spPr>
        <p:txBody>
          <a:bodyPr>
            <a:normAutofit fontScale="90000"/>
          </a:bodyPr>
          <a:lstStyle/>
          <a:p>
            <a:r>
              <a:rPr lang="it-IT" dirty="0">
                <a:solidFill>
                  <a:srgbClr val="FF0000"/>
                </a:solidFill>
              </a:rPr>
              <a:t>SAGNE E FAGIOLI</a:t>
            </a: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925647"/>
            <a:ext cx="5300125" cy="4572000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D7F2AC53-257C-4FAE-A10B-6DB69D1FEB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068" y="1213338"/>
            <a:ext cx="5393924" cy="3950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32284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334851" y="128789"/>
            <a:ext cx="10587595" cy="6600423"/>
          </a:xfrm>
        </p:spPr>
        <p:txBody>
          <a:bodyPr>
            <a:normAutofit/>
          </a:bodyPr>
          <a:lstStyle/>
          <a:p>
            <a:endParaRPr lang="en-US" dirty="0"/>
          </a:p>
          <a:p>
            <a:r>
              <a:rPr lang="en-US" dirty="0">
                <a:solidFill>
                  <a:srgbClr val="FF0000"/>
                </a:solidFill>
              </a:rPr>
              <a:t>	</a:t>
            </a:r>
          </a:p>
          <a:p>
            <a:r>
              <a:rPr lang="en-US" dirty="0">
                <a:solidFill>
                  <a:srgbClr val="FF0000"/>
                </a:solidFill>
              </a:rPr>
              <a:t>	Ingredients for 4 people</a:t>
            </a:r>
          </a:p>
          <a:p>
            <a:endParaRPr lang="en-US" dirty="0">
              <a:solidFill>
                <a:srgbClr val="FF0000"/>
              </a:solidFill>
            </a:endParaRPr>
          </a:p>
          <a:p>
            <a:endParaRPr lang="en-US" dirty="0">
              <a:solidFill>
                <a:srgbClr val="FF0000"/>
              </a:solidFill>
            </a:endParaRPr>
          </a:p>
          <a:p>
            <a:r>
              <a:rPr lang="en-US" dirty="0">
                <a:solidFill>
                  <a:srgbClr val="FF0000"/>
                </a:solidFill>
              </a:rPr>
              <a:t>	Homemade pasta (sagne):</a:t>
            </a:r>
          </a:p>
          <a:p>
            <a:endParaRPr lang="en-US" dirty="0"/>
          </a:p>
          <a:p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		250 g of flour</a:t>
            </a:r>
          </a:p>
          <a:p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		125 ml of water</a:t>
            </a:r>
          </a:p>
          <a:p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		a teaspoon of salt</a:t>
            </a:r>
          </a:p>
          <a:p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43222" y="1004552"/>
            <a:ext cx="4262907" cy="4468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4351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429555" y="326556"/>
            <a:ext cx="9453094" cy="6125759"/>
          </a:xfrm>
        </p:spPr>
        <p:txBody>
          <a:bodyPr>
            <a:normAutofit/>
          </a:bodyPr>
          <a:lstStyle/>
          <a:p>
            <a:endParaRPr lang="en-US" dirty="0"/>
          </a:p>
          <a:p>
            <a:r>
              <a:rPr lang="en-US" dirty="0">
                <a:solidFill>
                  <a:srgbClr val="FF0000"/>
                </a:solidFill>
              </a:rPr>
              <a:t>Ingredients for the sauce:</a:t>
            </a:r>
          </a:p>
          <a:p>
            <a:endParaRPr lang="en-US" dirty="0">
              <a:solidFill>
                <a:srgbClr val="FF0000"/>
              </a:solidFill>
            </a:endParaRPr>
          </a:p>
          <a:p>
            <a:pPr lvl="0"/>
            <a:r>
              <a:rPr lang="en-US" sz="2200" dirty="0">
                <a:solidFill>
                  <a:srgbClr val="FF0000"/>
                </a:solidFill>
              </a:rPr>
              <a:t>Sauce:</a:t>
            </a:r>
          </a:p>
          <a:p>
            <a:pPr lvl="0"/>
            <a:r>
              <a:rPr lang="en-US" sz="2200" dirty="0">
                <a:solidFill>
                  <a:schemeClr val="tx1"/>
                </a:solidFill>
              </a:rPr>
              <a:t>400 g Borlotti beans</a:t>
            </a:r>
          </a:p>
          <a:p>
            <a:pPr lvl="0"/>
            <a:r>
              <a:rPr lang="en-US" sz="2200" dirty="0">
                <a:solidFill>
                  <a:schemeClr val="tx1"/>
                </a:solidFill>
              </a:rPr>
              <a:t>4 tablespoons olive oil</a:t>
            </a:r>
          </a:p>
          <a:p>
            <a:pPr lvl="0"/>
            <a:r>
              <a:rPr lang="en-US" sz="2200" dirty="0">
                <a:solidFill>
                  <a:schemeClr val="tx1"/>
                </a:solidFill>
              </a:rPr>
              <a:t>2 slices of onion</a:t>
            </a:r>
          </a:p>
          <a:p>
            <a:pPr lvl="0"/>
            <a:r>
              <a:rPr lang="en-US" sz="2200" dirty="0">
                <a:solidFill>
                  <a:schemeClr val="tx1"/>
                </a:solidFill>
              </a:rPr>
              <a:t>2 carrots</a:t>
            </a:r>
          </a:p>
          <a:p>
            <a:pPr lvl="0"/>
            <a:r>
              <a:rPr lang="en-US" sz="2200" dirty="0">
                <a:solidFill>
                  <a:schemeClr val="tx1"/>
                </a:solidFill>
              </a:rPr>
              <a:t>2 stalks of celery</a:t>
            </a:r>
          </a:p>
          <a:p>
            <a:pPr lvl="0"/>
            <a:r>
              <a:rPr lang="en-US" sz="2200" dirty="0">
                <a:solidFill>
                  <a:schemeClr val="tx1"/>
                </a:solidFill>
              </a:rPr>
              <a:t>66 ml of tomato sauce</a:t>
            </a:r>
          </a:p>
          <a:p>
            <a:pPr lvl="0"/>
            <a:r>
              <a:rPr lang="en-US" sz="2200" dirty="0">
                <a:solidFill>
                  <a:schemeClr val="tx1"/>
                </a:solidFill>
              </a:rPr>
              <a:t>a pinch of salt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9437" y="658053"/>
            <a:ext cx="3786389" cy="4828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51266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br>
              <a:rPr lang="it-IT" dirty="0"/>
            </a:br>
            <a:endParaRPr lang="it-IT" dirty="0"/>
          </a:p>
        </p:txBody>
      </p:sp>
      <p:sp>
        <p:nvSpPr>
          <p:cNvPr id="7" name="Sottotitolo 6"/>
          <p:cNvSpPr>
            <a:spLocks noGrp="1"/>
          </p:cNvSpPr>
          <p:nvPr>
            <p:ph type="subTitle" idx="1"/>
          </p:nvPr>
        </p:nvSpPr>
        <p:spPr>
          <a:xfrm>
            <a:off x="5743976" y="580482"/>
            <a:ext cx="5891093" cy="5433951"/>
          </a:xfrm>
        </p:spPr>
        <p:txBody>
          <a:bodyPr>
            <a:normAutofit lnSpcReduction="10000"/>
          </a:bodyPr>
          <a:lstStyle/>
          <a:p>
            <a:r>
              <a:rPr lang="en-US" dirty="0"/>
              <a:t>SAGNE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  <a:p>
            <a:pPr lvl="0" algn="l">
              <a:lnSpc>
                <a:spcPct val="200000"/>
              </a:lnSpc>
            </a:pPr>
            <a:r>
              <a:rPr lang="en-US" dirty="0">
                <a:solidFill>
                  <a:prstClr val="black">
                    <a:lumMod val="95000"/>
                    <a:lumOff val="5000"/>
                  </a:prstClr>
                </a:solidFill>
              </a:rPr>
              <a:t>Mound the flour on a kitchen work and </a:t>
            </a:r>
          </a:p>
          <a:p>
            <a:pPr lvl="0" algn="l">
              <a:lnSpc>
                <a:spcPct val="200000"/>
              </a:lnSpc>
            </a:pPr>
            <a:r>
              <a:rPr lang="en-US" dirty="0">
                <a:solidFill>
                  <a:prstClr val="black">
                    <a:lumMod val="95000"/>
                    <a:lumOff val="5000"/>
                  </a:prstClr>
                </a:solidFill>
              </a:rPr>
              <a:t>make a well in the middle. </a:t>
            </a:r>
          </a:p>
          <a:p>
            <a:pPr lvl="0" algn="l">
              <a:lnSpc>
                <a:spcPct val="200000"/>
              </a:lnSpc>
            </a:pPr>
            <a:r>
              <a:rPr lang="en-US" dirty="0">
                <a:solidFill>
                  <a:prstClr val="black">
                    <a:lumMod val="95000"/>
                    <a:lumOff val="5000"/>
                  </a:prstClr>
                </a:solidFill>
              </a:rPr>
              <a:t>Add salt and water. </a:t>
            </a:r>
          </a:p>
          <a:p>
            <a:pPr lvl="0" algn="l">
              <a:lnSpc>
                <a:spcPct val="200000"/>
              </a:lnSpc>
            </a:pPr>
            <a:r>
              <a:rPr lang="en-US" dirty="0">
                <a:solidFill>
                  <a:prstClr val="black">
                    <a:lumMod val="95000"/>
                    <a:lumOff val="5000"/>
                  </a:prstClr>
                </a:solidFill>
              </a:rPr>
              <a:t>Knead with hands. </a:t>
            </a:r>
          </a:p>
          <a:p>
            <a:pPr lvl="0" algn="l">
              <a:lnSpc>
                <a:spcPct val="200000"/>
              </a:lnSpc>
            </a:pPr>
            <a:r>
              <a:rPr lang="en-US" dirty="0">
                <a:solidFill>
                  <a:prstClr val="black">
                    <a:lumMod val="95000"/>
                    <a:lumOff val="5000"/>
                  </a:prstClr>
                </a:solidFill>
              </a:rPr>
              <a:t>The dough is hard to work: </a:t>
            </a:r>
          </a:p>
          <a:p>
            <a:pPr lvl="0" algn="l">
              <a:lnSpc>
                <a:spcPct val="200000"/>
              </a:lnSpc>
            </a:pPr>
            <a:r>
              <a:rPr lang="en-US" dirty="0">
                <a:solidFill>
                  <a:prstClr val="black">
                    <a:lumMod val="95000"/>
                    <a:lumOff val="5000"/>
                  </a:prstClr>
                </a:solidFill>
              </a:rPr>
              <a:t>use the palm of the hands. </a:t>
            </a:r>
            <a:endParaRPr lang="it-IT" dirty="0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7994" y="1529464"/>
            <a:ext cx="3414056" cy="3535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488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3619" y="986373"/>
            <a:ext cx="3737563" cy="4825219"/>
          </a:xfrm>
          <a:prstGeom prst="rect">
            <a:avLst/>
          </a:prstGeom>
        </p:spPr>
      </p:pic>
      <p:sp>
        <p:nvSpPr>
          <p:cNvPr id="6" name="CasellaDiTesto 5"/>
          <p:cNvSpPr txBox="1"/>
          <p:nvPr/>
        </p:nvSpPr>
        <p:spPr>
          <a:xfrm>
            <a:off x="5550794" y="613333"/>
            <a:ext cx="5731098" cy="940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  <a:spcBef>
                <a:spcPts val="1000"/>
              </a:spcBef>
            </a:pPr>
            <a:r>
              <a:rPr lang="en-US" sz="2400" dirty="0">
                <a:solidFill>
                  <a:prstClr val="black">
                    <a:lumMod val="95000"/>
                    <a:lumOff val="5000"/>
                  </a:prstClr>
                </a:solidFill>
              </a:rPr>
              <a:t>Roll out the dough with a rolling pin or </a:t>
            </a:r>
          </a:p>
          <a:p>
            <a:pPr>
              <a:lnSpc>
                <a:spcPct val="200000"/>
              </a:lnSpc>
              <a:spcBef>
                <a:spcPts val="1000"/>
              </a:spcBef>
            </a:pPr>
            <a:r>
              <a:rPr lang="en-US" sz="2400" dirty="0">
                <a:solidFill>
                  <a:prstClr val="black">
                    <a:lumMod val="95000"/>
                    <a:lumOff val="5000"/>
                  </a:prstClr>
                </a:solidFill>
              </a:rPr>
              <a:t>with a pasta machine:</a:t>
            </a:r>
            <a:r>
              <a:rPr lang="en-US" sz="2400" dirty="0"/>
              <a:t> </a:t>
            </a:r>
          </a:p>
          <a:p>
            <a:pPr>
              <a:lnSpc>
                <a:spcPct val="200000"/>
              </a:lnSpc>
              <a:spcBef>
                <a:spcPts val="1000"/>
              </a:spcBef>
            </a:pPr>
            <a:r>
              <a:rPr lang="en-US" sz="2400" dirty="0"/>
              <a:t>pass it several times until the dough becomes</a:t>
            </a:r>
          </a:p>
          <a:p>
            <a:pPr>
              <a:lnSpc>
                <a:spcPct val="200000"/>
              </a:lnSpc>
              <a:spcBef>
                <a:spcPts val="1000"/>
              </a:spcBef>
            </a:pPr>
            <a:r>
              <a:rPr lang="en-US" sz="2400" dirty="0"/>
              <a:t>smooth and thin. Add flour when you need.</a:t>
            </a:r>
          </a:p>
          <a:p>
            <a:pPr>
              <a:lnSpc>
                <a:spcPct val="200000"/>
              </a:lnSpc>
              <a:spcBef>
                <a:spcPts val="1000"/>
              </a:spcBef>
            </a:pPr>
            <a:r>
              <a:rPr lang="en-US" sz="2400" dirty="0"/>
              <a:t>Make several strips.</a:t>
            </a:r>
            <a:endParaRPr lang="it-IT" sz="2400" dirty="0"/>
          </a:p>
          <a:p>
            <a:pPr lvl="0">
              <a:lnSpc>
                <a:spcPct val="90000"/>
              </a:lnSpc>
              <a:spcBef>
                <a:spcPts val="1000"/>
              </a:spcBef>
            </a:pPr>
            <a:endParaRPr lang="en-US" sz="2400" dirty="0">
              <a:solidFill>
                <a:prstClr val="black">
                  <a:lumMod val="95000"/>
                  <a:lumOff val="5000"/>
                </a:prstClr>
              </a:solidFill>
            </a:endParaRPr>
          </a:p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en-US" sz="2400" dirty="0">
                <a:solidFill>
                  <a:prstClr val="black">
                    <a:lumMod val="95000"/>
                    <a:lumOff val="5000"/>
                  </a:prstClr>
                </a:solidFill>
              </a:rPr>
              <a:t> </a:t>
            </a:r>
            <a:endParaRPr lang="it-IT" sz="2800" dirty="0"/>
          </a:p>
          <a:p>
            <a:endParaRPr lang="it-IT" sz="2800" dirty="0"/>
          </a:p>
          <a:p>
            <a:endParaRPr lang="it-IT" sz="2800" dirty="0"/>
          </a:p>
          <a:p>
            <a:endParaRPr lang="it-IT" sz="2800" dirty="0"/>
          </a:p>
          <a:p>
            <a:endParaRPr lang="it-IT" sz="2800" dirty="0"/>
          </a:p>
          <a:p>
            <a:endParaRPr lang="it-IT" sz="2800" dirty="0"/>
          </a:p>
          <a:p>
            <a:endParaRPr lang="it-IT" sz="2800" dirty="0"/>
          </a:p>
          <a:p>
            <a:endParaRPr lang="it-IT" sz="2800" dirty="0"/>
          </a:p>
          <a:p>
            <a:r>
              <a:rPr lang="it-IT" sz="2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489135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095" y="1782560"/>
            <a:ext cx="3678100" cy="4944235"/>
          </a:xfrm>
          <a:prstGeom prst="rect">
            <a:avLst/>
          </a:prstGeom>
        </p:spPr>
      </p:pic>
      <p:sp>
        <p:nvSpPr>
          <p:cNvPr id="5" name="CasellaDiTesto 4"/>
          <p:cNvSpPr txBox="1"/>
          <p:nvPr/>
        </p:nvSpPr>
        <p:spPr>
          <a:xfrm>
            <a:off x="3983195" y="212900"/>
            <a:ext cx="441297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/>
              <a:t>Take a strip and dust with flour. Cut the sagne: size should be </a:t>
            </a:r>
          </a:p>
          <a:p>
            <a:r>
              <a:rPr lang="it-IT" sz="2400" dirty="0"/>
              <a:t>1 cm in width and </a:t>
            </a:r>
          </a:p>
          <a:p>
            <a:r>
              <a:rPr lang="it-IT" sz="2400" dirty="0"/>
              <a:t>6-8 cm in lenght, 1.5 mm thick.</a:t>
            </a: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884532" y="2538264"/>
            <a:ext cx="4674180" cy="3738855"/>
          </a:xfrm>
          <a:prstGeom prst="rect">
            <a:avLst/>
          </a:prstGeom>
        </p:spPr>
      </p:pic>
      <p:sp>
        <p:nvSpPr>
          <p:cNvPr id="7" name="CasellaDiTesto 6"/>
          <p:cNvSpPr txBox="1"/>
          <p:nvPr/>
        </p:nvSpPr>
        <p:spPr>
          <a:xfrm>
            <a:off x="371171" y="397565"/>
            <a:ext cx="26504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/>
              <a:t>  FIRST VERTICAL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8451526" y="397565"/>
            <a:ext cx="31275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/>
              <a:t>HORIZONTAL THEN</a:t>
            </a:r>
            <a:endParaRPr lang="it-IT" sz="2800" dirty="0"/>
          </a:p>
        </p:txBody>
      </p:sp>
    </p:spTree>
    <p:extLst>
      <p:ext uri="{BB962C8B-B14F-4D97-AF65-F5344CB8AC3E}">
        <p14:creationId xmlns:p14="http://schemas.microsoft.com/office/powerpoint/2010/main" val="37780165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990139" y="1983346"/>
            <a:ext cx="595157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 </a:t>
            </a:r>
            <a:r>
              <a:rPr lang="en-US" sz="3200" dirty="0"/>
              <a:t>Boil the beans:</a:t>
            </a:r>
          </a:p>
          <a:p>
            <a:pPr algn="ctr"/>
            <a:r>
              <a:rPr lang="en-US" sz="3200" dirty="0"/>
              <a:t>put them in a pan, add water, a stalk of celery and carrot.</a:t>
            </a:r>
          </a:p>
          <a:p>
            <a:pPr algn="ctr"/>
            <a:r>
              <a:rPr lang="en-US" sz="3200" dirty="0"/>
              <a:t>When the water is hot add salt.</a:t>
            </a:r>
          </a:p>
          <a:p>
            <a:pPr algn="ctr"/>
            <a:r>
              <a:rPr lang="en-US" sz="3200" dirty="0"/>
              <a:t>Cover the  pot and cook for about 45 minutes.</a:t>
            </a: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761215" y="1500487"/>
            <a:ext cx="5931011" cy="3831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61232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980038" y="988622"/>
            <a:ext cx="5824021" cy="4520845"/>
          </a:xfrm>
          <a:prstGeom prst="rect">
            <a:avLst/>
          </a:prstGeom>
        </p:spPr>
      </p:pic>
      <p:sp>
        <p:nvSpPr>
          <p:cNvPr id="5" name="CasellaDiTesto 4"/>
          <p:cNvSpPr txBox="1"/>
          <p:nvPr/>
        </p:nvSpPr>
        <p:spPr>
          <a:xfrm>
            <a:off x="1132994" y="1199918"/>
            <a:ext cx="5074623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sz="2800" dirty="0"/>
          </a:p>
          <a:p>
            <a:endParaRPr lang="it-IT" sz="2800" dirty="0"/>
          </a:p>
          <a:p>
            <a:pPr>
              <a:lnSpc>
                <a:spcPct val="200000"/>
              </a:lnSpc>
            </a:pPr>
            <a:r>
              <a:rPr lang="en-US" sz="2800" dirty="0"/>
              <a:t>In a pan put the olive oil, the carrot,  the onion and the celery. Brown for a couple of minutes.</a:t>
            </a:r>
            <a:endParaRPr lang="it-IT" sz="2800" dirty="0"/>
          </a:p>
        </p:txBody>
      </p:sp>
    </p:spTree>
    <p:extLst>
      <p:ext uri="{BB962C8B-B14F-4D97-AF65-F5344CB8AC3E}">
        <p14:creationId xmlns:p14="http://schemas.microsoft.com/office/powerpoint/2010/main" val="35120790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02962" y="1399317"/>
            <a:ext cx="6065922" cy="3982901"/>
          </a:xfrm>
          <a:prstGeom prst="rect">
            <a:avLst/>
          </a:prstGeom>
        </p:spPr>
      </p:pic>
      <p:sp>
        <p:nvSpPr>
          <p:cNvPr id="7" name="CasellaDiTesto 6"/>
          <p:cNvSpPr txBox="1"/>
          <p:nvPr/>
        </p:nvSpPr>
        <p:spPr>
          <a:xfrm>
            <a:off x="6749276" y="1836498"/>
            <a:ext cx="4635648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sz="2800" dirty="0"/>
          </a:p>
          <a:p>
            <a:endParaRPr lang="it-IT" sz="2800" dirty="0"/>
          </a:p>
          <a:p>
            <a:pPr>
              <a:lnSpc>
                <a:spcPct val="200000"/>
              </a:lnSpc>
            </a:pPr>
            <a:r>
              <a:rPr lang="en-US" sz="2800" dirty="0"/>
              <a:t>Add the tomato sauce and cook for about 10 minutes.</a:t>
            </a:r>
            <a:endParaRPr lang="it-IT" sz="2800" dirty="0"/>
          </a:p>
          <a:p>
            <a:endParaRPr lang="it-IT" sz="2800" dirty="0"/>
          </a:p>
        </p:txBody>
      </p:sp>
    </p:spTree>
    <p:extLst>
      <p:ext uri="{BB962C8B-B14F-4D97-AF65-F5344CB8AC3E}">
        <p14:creationId xmlns:p14="http://schemas.microsoft.com/office/powerpoint/2010/main" val="23900948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6915" y="389336"/>
            <a:ext cx="3274622" cy="5821550"/>
          </a:xfrm>
          <a:prstGeom prst="rect">
            <a:avLst/>
          </a:prstGeom>
        </p:spPr>
      </p:pic>
      <p:sp>
        <p:nvSpPr>
          <p:cNvPr id="5" name="CasellaDiTesto 4"/>
          <p:cNvSpPr txBox="1"/>
          <p:nvPr/>
        </p:nvSpPr>
        <p:spPr>
          <a:xfrm>
            <a:off x="5473521" y="2105976"/>
            <a:ext cx="551178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sz="2400" dirty="0"/>
          </a:p>
          <a:p>
            <a:pPr>
              <a:lnSpc>
                <a:spcPct val="200000"/>
              </a:lnSpc>
            </a:pPr>
            <a:r>
              <a:rPr lang="en-US" sz="2400" dirty="0"/>
              <a:t>Add the beans and a ladle of beans cooking water and continue cooking for about ten minutes.</a:t>
            </a:r>
            <a:endParaRPr lang="it-IT" sz="2400" dirty="0"/>
          </a:p>
        </p:txBody>
      </p:sp>
    </p:spTree>
    <p:extLst>
      <p:ext uri="{BB962C8B-B14F-4D97-AF65-F5344CB8AC3E}">
        <p14:creationId xmlns:p14="http://schemas.microsoft.com/office/powerpoint/2010/main" val="24895449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61292" y="865870"/>
            <a:ext cx="3943142" cy="5068957"/>
          </a:xfrm>
          <a:prstGeom prst="rect">
            <a:avLst/>
          </a:prstGeom>
        </p:spPr>
      </p:pic>
      <p:sp>
        <p:nvSpPr>
          <p:cNvPr id="5" name="CasellaDiTesto 4"/>
          <p:cNvSpPr txBox="1"/>
          <p:nvPr/>
        </p:nvSpPr>
        <p:spPr>
          <a:xfrm>
            <a:off x="928584" y="729248"/>
            <a:ext cx="6016487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800" dirty="0"/>
          </a:p>
          <a:p>
            <a:pPr>
              <a:lnSpc>
                <a:spcPct val="200000"/>
              </a:lnSpc>
            </a:pPr>
            <a:r>
              <a:rPr lang="en-US" sz="2800" dirty="0"/>
              <a:t>Boil water in a pot, add salt and put the sagne. </a:t>
            </a:r>
          </a:p>
          <a:p>
            <a:pPr>
              <a:lnSpc>
                <a:spcPct val="200000"/>
              </a:lnSpc>
            </a:pPr>
            <a:r>
              <a:rPr lang="en-US" sz="2800" dirty="0"/>
              <a:t>Stir gently. </a:t>
            </a:r>
          </a:p>
          <a:p>
            <a:pPr>
              <a:lnSpc>
                <a:spcPct val="200000"/>
              </a:lnSpc>
            </a:pPr>
            <a:r>
              <a:rPr lang="en-US" sz="2800" dirty="0"/>
              <a:t>Bring back to the boil for two minutes.</a:t>
            </a:r>
          </a:p>
          <a:p>
            <a:pPr>
              <a:lnSpc>
                <a:spcPct val="200000"/>
              </a:lnSpc>
            </a:pPr>
            <a:r>
              <a:rPr lang="en-US" sz="2800" dirty="0"/>
              <a:t>Drain the pasta.</a:t>
            </a:r>
            <a:endParaRPr lang="it-IT" sz="2800" dirty="0"/>
          </a:p>
        </p:txBody>
      </p:sp>
    </p:spTree>
    <p:extLst>
      <p:ext uri="{BB962C8B-B14F-4D97-AF65-F5344CB8AC3E}">
        <p14:creationId xmlns:p14="http://schemas.microsoft.com/office/powerpoint/2010/main" val="40985950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161743" y="1767941"/>
            <a:ext cx="6020538" cy="3386552"/>
          </a:xfrm>
          <a:prstGeom prst="rect">
            <a:avLst/>
          </a:prstGeom>
        </p:spPr>
      </p:pic>
      <p:sp>
        <p:nvSpPr>
          <p:cNvPr id="5" name="CasellaDiTesto 4"/>
          <p:cNvSpPr txBox="1"/>
          <p:nvPr/>
        </p:nvSpPr>
        <p:spPr>
          <a:xfrm>
            <a:off x="1091904" y="1429743"/>
            <a:ext cx="5645426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sz="2800" dirty="0"/>
              <a:t>Put the sagne into the saucepan with the beans.</a:t>
            </a:r>
          </a:p>
          <a:p>
            <a:pPr>
              <a:lnSpc>
                <a:spcPct val="200000"/>
              </a:lnSpc>
            </a:pPr>
            <a:r>
              <a:rPr lang="en-US" sz="2800" dirty="0"/>
              <a:t>Add a ladle of cooking water from the beans. Stir for a few minutes. </a:t>
            </a:r>
            <a:endParaRPr lang="it-IT" sz="2800" dirty="0"/>
          </a:p>
        </p:txBody>
      </p:sp>
    </p:spTree>
    <p:extLst>
      <p:ext uri="{BB962C8B-B14F-4D97-AF65-F5344CB8AC3E}">
        <p14:creationId xmlns:p14="http://schemas.microsoft.com/office/powerpoint/2010/main" val="31778321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37856" y="1201118"/>
            <a:ext cx="6112525" cy="4534895"/>
          </a:xfrm>
          <a:prstGeom prst="rect">
            <a:avLst/>
          </a:prstGeom>
        </p:spPr>
      </p:pic>
      <p:sp>
        <p:nvSpPr>
          <p:cNvPr id="5" name="CasellaDiTesto 4"/>
          <p:cNvSpPr txBox="1"/>
          <p:nvPr/>
        </p:nvSpPr>
        <p:spPr>
          <a:xfrm>
            <a:off x="5861566" y="1575739"/>
            <a:ext cx="565521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800" dirty="0">
                <a:solidFill>
                  <a:srgbClr val="FF0000"/>
                </a:solidFill>
              </a:rPr>
              <a:t>and……..</a:t>
            </a:r>
          </a:p>
          <a:p>
            <a:pPr algn="ctr"/>
            <a:endParaRPr lang="it-IT" sz="4800" dirty="0">
              <a:solidFill>
                <a:srgbClr val="FF0000"/>
              </a:solidFill>
            </a:endParaRPr>
          </a:p>
          <a:p>
            <a:pPr algn="ctr"/>
            <a:r>
              <a:rPr lang="it-IT" sz="4800" dirty="0">
                <a:solidFill>
                  <a:srgbClr val="FF0000"/>
                </a:solidFill>
              </a:rPr>
              <a:t>BUON </a:t>
            </a:r>
          </a:p>
          <a:p>
            <a:pPr algn="ctr"/>
            <a:endParaRPr lang="it-IT" sz="4800" dirty="0">
              <a:solidFill>
                <a:srgbClr val="FF0000"/>
              </a:solidFill>
            </a:endParaRPr>
          </a:p>
          <a:p>
            <a:pPr algn="ctr"/>
            <a:r>
              <a:rPr lang="it-IT" sz="4800" dirty="0">
                <a:solidFill>
                  <a:srgbClr val="FF0000"/>
                </a:solidFill>
              </a:rPr>
              <a:t>APPETITO!!!</a:t>
            </a:r>
          </a:p>
        </p:txBody>
      </p:sp>
    </p:spTree>
    <p:extLst>
      <p:ext uri="{BB962C8B-B14F-4D97-AF65-F5344CB8AC3E}">
        <p14:creationId xmlns:p14="http://schemas.microsoft.com/office/powerpoint/2010/main" val="146969591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309</TotalTime>
  <Words>331</Words>
  <Application>Microsoft Office PowerPoint</Application>
  <PresentationFormat>Widescreen</PresentationFormat>
  <Paragraphs>74</Paragraphs>
  <Slides>13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Tema di Office</vt:lpstr>
      <vt:lpstr>SAGNE E FAGIOLI</vt:lpstr>
      <vt:lpstr>Presentazione standard di PowerPoint</vt:lpstr>
      <vt:lpstr>Presentazione standard di PowerPoint</vt:lpstr>
      <vt:lpstr> 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SAGNE E FAGIOLI</dc:title>
  <dc:creator>Alessia Ricci</dc:creator>
  <cp:lastModifiedBy>Marianna D'Alicandro</cp:lastModifiedBy>
  <cp:revision>33</cp:revision>
  <dcterms:created xsi:type="dcterms:W3CDTF">2017-03-07T16:01:15Z</dcterms:created>
  <dcterms:modified xsi:type="dcterms:W3CDTF">2021-03-09T14:58:26Z</dcterms:modified>
</cp:coreProperties>
</file>